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6700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869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690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7258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6049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562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1102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6778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419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952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968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1EFFE-8995-47A8-A027-5398AEB993E5}" type="datetimeFigureOut">
              <a:rPr lang="es-CO" smtClean="0"/>
              <a:t>09/02/2012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F8F5B-ACEC-4C9C-8832-5019DAA767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44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1113"/>
            <a:ext cx="9142412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bg1">
                    <a:lumMod val="95000"/>
                  </a:schemeClr>
                </a:solidFill>
                <a:latin typeface="Bauhaus 93" pitchFamily="82" charset="0"/>
              </a:rPr>
              <a:t>Damaris Córdoba Mosquera</a:t>
            </a:r>
            <a:r>
              <a:rPr lang="es-CO" dirty="0">
                <a:solidFill>
                  <a:schemeClr val="bg1">
                    <a:lumMod val="95000"/>
                  </a:schemeClr>
                </a:solidFill>
                <a:latin typeface="Bauhaus 93" pitchFamily="82" charset="0"/>
              </a:rPr>
              <a:t/>
            </a:r>
            <a:br>
              <a:rPr lang="es-CO" dirty="0">
                <a:solidFill>
                  <a:schemeClr val="bg1">
                    <a:lumMod val="95000"/>
                  </a:schemeClr>
                </a:solidFill>
                <a:latin typeface="Bauhaus 93" pitchFamily="82" charset="0"/>
              </a:rPr>
            </a:br>
            <a:r>
              <a:rPr lang="es-CO" dirty="0" smtClean="0">
                <a:solidFill>
                  <a:schemeClr val="bg1">
                    <a:lumMod val="95000"/>
                  </a:schemeClr>
                </a:solidFill>
                <a:latin typeface="Bauhaus 93" pitchFamily="82" charset="0"/>
              </a:rPr>
              <a:t>10» 2</a:t>
            </a:r>
            <a:endParaRPr lang="es-CO" dirty="0">
              <a:solidFill>
                <a:schemeClr val="bg1">
                  <a:lumMod val="95000"/>
                </a:schemeClr>
              </a:solidFill>
              <a:latin typeface="Bauhaus 93" pitchFamily="82" charset="0"/>
            </a:endParaRP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bg1"/>
                </a:solidFill>
                <a:latin typeface="Bauhaus 93" pitchFamily="82" charset="0"/>
              </a:rPr>
              <a:t>Tarjeta De Memoria</a:t>
            </a:r>
            <a:endParaRPr lang="es-CO" dirty="0">
              <a:solidFill>
                <a:schemeClr val="bg1"/>
              </a:solidFill>
              <a:latin typeface="Bauhaus 9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94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3"/>
            <a:ext cx="9149891" cy="685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395536" y="2554906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s-ES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¿que es?</a:t>
            </a:r>
          </a:p>
          <a:p>
            <a:r>
              <a:rPr lang="es-ES" dirty="0" smtClean="0">
                <a:solidFill>
                  <a:schemeClr val="bg1">
                    <a:lumMod val="95000"/>
                  </a:schemeClr>
                </a:solidFill>
                <a:latin typeface="Broadway" pitchFamily="82" charset="0"/>
              </a:rPr>
              <a:t>(también denominadas adaptadores de red, tarjetas de interfaz de red o NIC) actúan la interfaz entre un ordenador y el cable de red    </a:t>
            </a:r>
          </a:p>
          <a:p>
            <a:endParaRPr lang="es-CO" dirty="0">
              <a:solidFill>
                <a:schemeClr val="bg1">
                  <a:lumMod val="95000"/>
                </a:schemeClr>
              </a:solidFill>
              <a:latin typeface="Broadway" pitchFamily="8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37112"/>
            <a:ext cx="4057253" cy="2194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672407"/>
          </a:xfrm>
        </p:spPr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929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69463" cy="724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Título"/>
          <p:cNvSpPr>
            <a:spLocks noGrp="1"/>
          </p:cNvSpPr>
          <p:nvPr>
            <p:ph type="ctrTitle"/>
          </p:nvPr>
        </p:nvSpPr>
        <p:spPr>
          <a:xfrm>
            <a:off x="1043608" y="692696"/>
            <a:ext cx="7772400" cy="147002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FUNCION 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7" name="6 Subtítulo"/>
          <p:cNvSpPr>
            <a:spLocks noGrp="1"/>
          </p:cNvSpPr>
          <p:nvPr>
            <p:ph type="subTitle" idx="1"/>
          </p:nvPr>
        </p:nvSpPr>
        <p:spPr>
          <a:xfrm>
            <a:off x="1259632" y="2564904"/>
            <a:ext cx="7344816" cy="2736304"/>
          </a:xfrm>
        </p:spPr>
        <p:txBody>
          <a:bodyPr>
            <a:normAutofit fontScale="92500" lnSpcReduction="20000"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Bodoni MT Black" pitchFamily="18" charset="0"/>
              </a:rPr>
              <a:t>Las tarjetas de red permiten la comunicación entre diferentes aparatos conectados, entre si  y también permite compartir recursos entre dos o mas computadores(discos , cd ROM, impresora etc.)</a:t>
            </a:r>
            <a:endParaRPr lang="es-CO" dirty="0">
              <a:solidFill>
                <a:schemeClr val="bg1"/>
              </a:solidFill>
              <a:latin typeface="Bodoni MT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7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013"/>
            <a:ext cx="9144000" cy="675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772400" cy="1470025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Características 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043608" y="1700808"/>
            <a:ext cx="7560840" cy="4248472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Bodoni MT Black" pitchFamily="18" charset="0"/>
              </a:rPr>
              <a:t>Posee dos luces indicadoras </a:t>
            </a:r>
          </a:p>
          <a:p>
            <a:pPr marL="514350" indent="-514350">
              <a:buAutoNum type="arabicPeriod"/>
            </a:pPr>
            <a:r>
              <a:rPr lang="es-ES" dirty="0" smtClean="0">
                <a:solidFill>
                  <a:schemeClr val="bg1"/>
                </a:solidFill>
                <a:latin typeface="Bodoni MT Black" pitchFamily="18" charset="0"/>
              </a:rPr>
              <a:t>la luz verde corresponde ala alimentación eléctrica </a:t>
            </a:r>
          </a:p>
          <a:p>
            <a:pPr marL="514350" indent="-514350">
              <a:buAutoNum type="arabicPeriod"/>
            </a:pPr>
            <a:r>
              <a:rPr lang="es-ES" dirty="0" smtClean="0">
                <a:solidFill>
                  <a:schemeClr val="bg1"/>
                </a:solidFill>
                <a:latin typeface="Bodoni MT Black" pitchFamily="18" charset="0"/>
              </a:rPr>
              <a:t>La luz naranja indica actividad en la red (envió o recesión de datos .</a:t>
            </a:r>
          </a:p>
          <a:p>
            <a:r>
              <a:rPr lang="es-ES" dirty="0" smtClean="0">
                <a:solidFill>
                  <a:schemeClr val="bg1"/>
                </a:solidFill>
                <a:latin typeface="Bodoni MT Black" pitchFamily="18" charset="0"/>
              </a:rPr>
              <a:t>La tarjeta de red utiliza transceptor que transforma ala vez su los datos paralelos en datos en serie. </a:t>
            </a:r>
          </a:p>
          <a:p>
            <a:pPr marL="514350" indent="-514350">
              <a:buAutoNum type="arabicPeriod"/>
            </a:pPr>
            <a:endParaRPr lang="es-ES" dirty="0" smtClean="0">
              <a:solidFill>
                <a:schemeClr val="bg1"/>
              </a:solidFill>
            </a:endParaRPr>
          </a:p>
          <a:p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8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363" y="-136525"/>
            <a:ext cx="9477375" cy="699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://t1.gstatic.com/images?q=tbn:ANd9GcSmSsioxesv4656dUzL3uHic2QSMNGiYfZsgXnaFK2IhF-Ik2wYa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7382">
            <a:off x="-262303" y="288488"/>
            <a:ext cx="2872241" cy="274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8582">
            <a:off x="3548370" y="480890"/>
            <a:ext cx="2438400" cy="268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8899">
            <a:off x="2947257" y="3994152"/>
            <a:ext cx="2554180" cy="2091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19503">
            <a:off x="6487791" y="1409106"/>
            <a:ext cx="2466975" cy="219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31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114</Words>
  <Application>Microsoft Office PowerPoint</Application>
  <PresentationFormat>Presentación en pantalla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Tema de Office</vt:lpstr>
      <vt:lpstr>Damaris Córdoba Mosquera 10» 2</vt:lpstr>
      <vt:lpstr>Presentación de PowerPoint</vt:lpstr>
      <vt:lpstr>FUNCION </vt:lpstr>
      <vt:lpstr>Características </vt:lpstr>
      <vt:lpstr>Presentación de PowerPoint</vt:lpstr>
    </vt:vector>
  </TitlesOfParts>
  <Company>SECRETARIA DE EDUCACION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TARJETA RED Damaris córdoba 10 « 2 02.02.2012 </dc:title>
  <dc:creator>IE GABRIEL GARCIA MARQUEZ </dc:creator>
  <cp:lastModifiedBy>IE GABRIEL GARCIA MARQUEZ </cp:lastModifiedBy>
  <cp:revision>7</cp:revision>
  <dcterms:created xsi:type="dcterms:W3CDTF">2012-02-02T19:08:39Z</dcterms:created>
  <dcterms:modified xsi:type="dcterms:W3CDTF">2012-02-09T19:04:56Z</dcterms:modified>
</cp:coreProperties>
</file>